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414" r:id="rId2"/>
    <p:sldId id="519" r:id="rId3"/>
    <p:sldId id="421" r:id="rId4"/>
    <p:sldId id="490" r:id="rId5"/>
    <p:sldId id="491" r:id="rId6"/>
    <p:sldId id="492" r:id="rId7"/>
    <p:sldId id="504" r:id="rId8"/>
    <p:sldId id="505" r:id="rId9"/>
    <p:sldId id="482" r:id="rId10"/>
    <p:sldId id="493" r:id="rId11"/>
    <p:sldId id="494" r:id="rId12"/>
    <p:sldId id="506" r:id="rId13"/>
    <p:sldId id="425" r:id="rId14"/>
    <p:sldId id="496" r:id="rId15"/>
    <p:sldId id="495" r:id="rId16"/>
    <p:sldId id="507" r:id="rId17"/>
    <p:sldId id="532" r:id="rId18"/>
    <p:sldId id="512" r:id="rId19"/>
    <p:sldId id="513" r:id="rId20"/>
    <p:sldId id="514" r:id="rId21"/>
    <p:sldId id="515" r:id="rId22"/>
    <p:sldId id="516" r:id="rId23"/>
    <p:sldId id="518" r:id="rId24"/>
    <p:sldId id="520" r:id="rId25"/>
    <p:sldId id="521" r:id="rId26"/>
    <p:sldId id="526" r:id="rId27"/>
    <p:sldId id="522" r:id="rId28"/>
    <p:sldId id="527" r:id="rId29"/>
    <p:sldId id="528" r:id="rId30"/>
    <p:sldId id="529" r:id="rId31"/>
    <p:sldId id="530" r:id="rId32"/>
    <p:sldId id="531" r:id="rId33"/>
    <p:sldId id="52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D3956485-DF73-419B-BCFF-E3CC31331873}">
          <p14:sldIdLst>
            <p14:sldId id="414"/>
            <p14:sldId id="519"/>
            <p14:sldId id="421"/>
            <p14:sldId id="490"/>
            <p14:sldId id="491"/>
            <p14:sldId id="492"/>
            <p14:sldId id="504"/>
            <p14:sldId id="505"/>
            <p14:sldId id="482"/>
            <p14:sldId id="493"/>
            <p14:sldId id="494"/>
            <p14:sldId id="506"/>
            <p14:sldId id="425"/>
            <p14:sldId id="496"/>
            <p14:sldId id="495"/>
            <p14:sldId id="507"/>
            <p14:sldId id="532"/>
          </p14:sldIdLst>
        </p14:section>
        <p14:section name="Session 2" id="{F1C856AA-D4F5-448B-9C48-504440D8A2A5}">
          <p14:sldIdLst>
            <p14:sldId id="512"/>
            <p14:sldId id="513"/>
            <p14:sldId id="514"/>
            <p14:sldId id="515"/>
            <p14:sldId id="516"/>
            <p14:sldId id="518"/>
          </p14:sldIdLst>
        </p14:section>
        <p14:section name="Section 3" id="{ED14597E-0A3C-4B6C-82F9-342F669F985B}">
          <p14:sldIdLst>
            <p14:sldId id="520"/>
            <p14:sldId id="521"/>
            <p14:sldId id="526"/>
            <p14:sldId id="522"/>
            <p14:sldId id="527"/>
            <p14:sldId id="528"/>
            <p14:sldId id="529"/>
            <p14:sldId id="530"/>
            <p14:sldId id="531"/>
            <p14:sldId id="525"/>
          </p14:sldIdLst>
        </p14:section>
        <p14:section name="Section 3" id="{91A4C7C2-ECAC-4843-AA5E-AD8AA7AC557F}">
          <p14:sldIdLst/>
        </p14:section>
        <p14:section name="Section 4" id="{4DC26341-314A-4089-8E27-6CF6C76E8C43}">
          <p14:sldIdLst/>
        </p14:section>
        <p14:section name="Section 5" id="{F80B7995-3392-48D8-B928-68E9267349D5}">
          <p14:sldIdLst/>
        </p14:section>
        <p14:section name="Section 6" id="{2FACAEFC-900A-449E-AC6D-8697CF8E3309}">
          <p14:sldIdLst/>
        </p14:section>
        <p14:section name="Section 7" id="{6840DED8-68C0-4246-9B0E-54D281C94A34}">
          <p14:sldIdLst/>
        </p14:section>
        <p14:section name="Section 8" id="{B8FA1659-713F-472A-851D-93F6900A1328}">
          <p14:sldIdLst/>
        </p14:section>
        <p14:section name="Section 3" id="{905415EC-E029-450E-B644-B51F1A912E4F}">
          <p14:sldIdLst/>
        </p14:section>
        <p14:section name="Section 4" id="{52A40BA8-378D-4E5B-9293-AC0A2E21E9BB}">
          <p14:sldIdLst/>
        </p14:section>
        <p14:section name="Section 5" id="{0E6A0F72-F683-4DA7-8630-19C5B67A8FA1}">
          <p14:sldIdLst/>
        </p14:section>
        <p14:section name="Section 6" id="{3C3FCDCA-C9A9-4311-BD63-E6E031F05AB4}">
          <p14:sldIdLst/>
        </p14:section>
        <p14:section name="Section 7" id="{173D9818-E722-431D-9984-A2D890ED24E3}">
          <p14:sldIdLst/>
        </p14:section>
        <p14:section name="Section 8" id="{D8FCF9B1-547B-439B-B56B-9DEC10DD03E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0"/>
  <p:cmAuthor id="2" name="Muahmmad Hamza" initials="MH" lastIdx="5" clrIdx="1">
    <p:extLst>
      <p:ext uri="{19B8F6BF-5375-455C-9EA6-DF929625EA0E}">
        <p15:presenceInfo xmlns:p15="http://schemas.microsoft.com/office/powerpoint/2012/main" userId="S-1-5-21-3985379720-896011338-3875669009-38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F3D"/>
    <a:srgbClr val="196932"/>
    <a:srgbClr val="1480CA"/>
    <a:srgbClr val="1EA25A"/>
    <a:srgbClr val="2FB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84981" autoAdjust="0"/>
  </p:normalViewPr>
  <p:slideViewPr>
    <p:cSldViewPr snapToGrid="0">
      <p:cViewPr varScale="1">
        <p:scale>
          <a:sx n="72" d="100"/>
          <a:sy n="72" d="100"/>
        </p:scale>
        <p:origin x="8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148891-AA61-4229-86B5-745B760847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8D019-BFC7-4670-9383-F1889FE6B5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7901C-1BF2-46FC-87B1-BCE6F8C20CE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A76C8-F211-426E-AE45-4AE87893C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Sir Muhammad Hamza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AFCB1-D940-4D75-B99E-FC548612DB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50B1B-6048-4BC3-9717-7880A990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6656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325BA-231D-4932-8BBD-6F2383552B0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Sir Muhammad Hamza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1BE98-2C12-4F6F-967D-17E299A78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957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3869401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73026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2904222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311121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383347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70526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2931752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3571510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3208746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11236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2440663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355289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902523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3004622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2661435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32FC-10FF-41D0-ABB8-2B8C2B4994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Sir Muhammad Hamza</a:t>
            </a:r>
          </a:p>
        </p:txBody>
      </p:sp>
    </p:spTree>
    <p:extLst>
      <p:ext uri="{BB962C8B-B14F-4D97-AF65-F5344CB8AC3E}">
        <p14:creationId xmlns:p14="http://schemas.microsoft.com/office/powerpoint/2010/main" val="366444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55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4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018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umn 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82D5D2B4-7BAC-4C27-8D68-12365C7E7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7D9203C1-910E-4AFC-95E0-13BF40D08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264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868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26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20931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757658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2435536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4435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43292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2246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2115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680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1441752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982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8200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250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6685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323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85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082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0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867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31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:a16="http://schemas.microsoft.com/office/drawing/2014/main" id="{402BCAE3-72EC-4098-A211-3555BFDE9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:a16="http://schemas.microsoft.com/office/drawing/2014/main" id="{94A08494-9C0E-4AAF-BE9A-166FE994D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:a16="http://schemas.microsoft.com/office/drawing/2014/main" id="{698FE6A1-AEF7-4FD7-A689-908A6B9CC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:a16="http://schemas.microsoft.com/office/drawing/2014/main" id="{636DD6E3-6313-40D8-B03E-60E2E5A69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8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7FE1F4E8-B411-4807-9D24-A045EE06C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8C3F648E-45E5-403C-973E-2BEED634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7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13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9089BD-A05A-4E28-AFD9-50A72EA81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36" b="43219"/>
          <a:stretch/>
        </p:blipFill>
        <p:spPr>
          <a:xfrm>
            <a:off x="293100" y="6057900"/>
            <a:ext cx="3428000" cy="611721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3399"/>
            <a:ext cx="6840000" cy="1946443"/>
          </a:xfrm>
          <a:solidFill>
            <a:schemeClr val="accent3">
              <a:lumMod val="60000"/>
              <a:lumOff val="40000"/>
              <a:alpha val="85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3">
                    <a:lumMod val="75000"/>
                  </a:schemeClr>
                </a:solidFill>
              </a:rPr>
              <a:t>JavaScript-I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51609A-8ADF-48F8-B39E-67B6507B7D59}"/>
              </a:ext>
            </a:extLst>
          </p:cNvPr>
          <p:cNvSpPr txBox="1">
            <a:spLocks/>
          </p:cNvSpPr>
          <p:nvPr/>
        </p:nvSpPr>
        <p:spPr>
          <a:xfrm>
            <a:off x="1" y="2209798"/>
            <a:ext cx="6839999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432000" tIns="0" rIns="43200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-15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Session – 11</a:t>
            </a:r>
          </a:p>
        </p:txBody>
      </p:sp>
      <p:sp>
        <p:nvSpPr>
          <p:cNvPr id="9" name="Footer Placeholder 41">
            <a:extLst>
              <a:ext uri="{FF2B5EF4-FFF2-40B4-BE49-F238E27FC236}">
                <a16:creationId xmlns:a16="http://schemas.microsoft.com/office/drawing/2014/main" id="{B2171B61-A5B0-4ABE-8B86-65CE697C144B}"/>
              </a:ext>
            </a:extLst>
          </p:cNvPr>
          <p:cNvSpPr txBox="1">
            <a:spLocks/>
          </p:cNvSpPr>
          <p:nvPr/>
        </p:nvSpPr>
        <p:spPr>
          <a:xfrm>
            <a:off x="7542173" y="6383236"/>
            <a:ext cx="4114800" cy="365125"/>
          </a:xfrm>
          <a:prstGeom prst="rect">
            <a:avLst/>
          </a:prstGeom>
          <a:solidFill>
            <a:schemeClr val="accent3">
              <a:lumMod val="50000"/>
              <a:alpha val="62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Prepared by: Sir Muhammad Hamza</a:t>
            </a:r>
          </a:p>
        </p:txBody>
      </p:sp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1</a:t>
            </a:fld>
            <a:endParaRPr lang="en-US" sz="16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9179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10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9D85D75-4566-4F20-B996-43E74F6AD7B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91440" tIns="0" rIns="9144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&lt;script&gt; Tag</a:t>
            </a:r>
          </a:p>
        </p:txBody>
      </p:sp>
      <p:sp>
        <p:nvSpPr>
          <p:cNvPr id="17" name="Subtitle 6">
            <a:extLst>
              <a:ext uri="{FF2B5EF4-FFF2-40B4-BE49-F238E27FC236}">
                <a16:creationId xmlns:a16="http://schemas.microsoft.com/office/drawing/2014/main" id="{C64500B8-9CE3-4837-A677-D84E3E042361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11634893" cy="484632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274320" tIns="27432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You can place any number of scripts in an HTML document.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You can define multiple </a:t>
            </a:r>
            <a:r>
              <a:rPr lang="en-US" altLang="en-US" sz="2800" b="1" dirty="0">
                <a:solidFill>
                  <a:srgbClr val="1F7F3D"/>
                </a:solidFill>
                <a:latin typeface="Verdana" panose="020B0604030504040204" pitchFamily="34" charset="0"/>
              </a:rPr>
              <a:t>&lt;script&gt; tags</a:t>
            </a: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 in the </a:t>
            </a:r>
            <a:r>
              <a:rPr lang="en-US" altLang="en-US" sz="2800" b="1" dirty="0">
                <a:solidFill>
                  <a:srgbClr val="1F7F3D"/>
                </a:solidFill>
                <a:latin typeface="Verdana" panose="020B0604030504040204" pitchFamily="34" charset="0"/>
              </a:rPr>
              <a:t>&lt;body&gt;, </a:t>
            </a: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or in the </a:t>
            </a:r>
            <a:r>
              <a:rPr lang="en-US" altLang="en-US" sz="2800" b="1" dirty="0">
                <a:solidFill>
                  <a:srgbClr val="1F7F3D"/>
                </a:solidFill>
                <a:latin typeface="Verdana" panose="020B0604030504040204" pitchFamily="34" charset="0"/>
              </a:rPr>
              <a:t>&lt;head&gt; </a:t>
            </a: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section of an HTML page, or in both.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en-US" sz="2000" b="1" dirty="0">
                <a:solidFill>
                  <a:srgbClr val="1F7F3D"/>
                </a:solidFill>
                <a:latin typeface="Verdana" panose="020B0604030504040204" pitchFamily="34" charset="0"/>
              </a:rPr>
              <a:t>	&lt;script&gt;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	document.getElementById("demo").innerHTML = "My First JavaScript";</a:t>
            </a:r>
          </a:p>
          <a:p>
            <a:r>
              <a:rPr lang="en-US" altLang="en-US" sz="2000" b="1" dirty="0">
                <a:solidFill>
                  <a:srgbClr val="1F7F3D"/>
                </a:solidFill>
                <a:latin typeface="Verdana" panose="020B0604030504040204" pitchFamily="34" charset="0"/>
              </a:rPr>
              <a:t>	&lt;/script&gt;</a:t>
            </a:r>
          </a:p>
          <a:p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AB74C7-AA6F-4E41-B9DE-36AEA2B0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64943A7C-4C6E-4F49-9F9B-8029F1ED7098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749E4D4-D8AE-4EB9-B09D-9B0AD84BA43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6A0253AF-9D57-4997-B72C-4A956455E4D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21641023-CA2D-421A-A322-D7AB33A97D88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FFC27AB1-2ACF-4BDE-9F67-BB6499C629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9E72904-633D-4F6B-9339-81573C6B5BDF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013F647-29DD-44A7-B3F4-483C1C8B4AFC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FA0C5B7-4A7E-4ABB-B6A6-59CDE2326A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59C08DB-77BB-4DB6-8985-46987E4831D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148819C-695E-4E4A-A562-1C49ADBBAF2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B9361131-80AA-4314-8AC0-E91DAD56398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4C5102F7-52AC-4645-9F88-A6171E7CB81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DFD0F8B7-4EC5-4251-A0CF-5862E4C54C6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5AC28F52-DDD5-426B-81A5-16F7E01BA34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69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11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15" name="Subtitle 6">
            <a:extLst>
              <a:ext uri="{FF2B5EF4-FFF2-40B4-BE49-F238E27FC236}">
                <a16:creationId xmlns:a16="http://schemas.microsoft.com/office/drawing/2014/main" id="{783A5D3D-53B2-4EB2-875A-4019A91AE39F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5805593" cy="4846320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274320" tIns="274320" rIns="27432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"en"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JS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"JS in Head"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96932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AB74C7-AA6F-4E41-B9DE-36AEA2B0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64943A7C-4C6E-4F49-9F9B-8029F1ED7098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749E4D4-D8AE-4EB9-B09D-9B0AD84BA43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6A0253AF-9D57-4997-B72C-4A956455E4D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21641023-CA2D-421A-A322-D7AB33A97D88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FFC27AB1-2ACF-4BDE-9F67-BB6499C629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9E72904-633D-4F6B-9339-81573C6B5BDF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013F647-29DD-44A7-B3F4-483C1C8B4AFC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FA0C5B7-4A7E-4ABB-B6A6-59CDE2326A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59C08DB-77BB-4DB6-8985-46987E4831D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148819C-695E-4E4A-A562-1C49ADBBAF2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B9361131-80AA-4314-8AC0-E91DAD56398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4C5102F7-52AC-4645-9F88-A6171E7CB81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DFD0F8B7-4EC5-4251-A0CF-5862E4C54C6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5AC28F52-DDD5-426B-81A5-16F7E01BA34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  <p:sp>
        <p:nvSpPr>
          <p:cNvPr id="31" name="Subtitle 6">
            <a:extLst>
              <a:ext uri="{FF2B5EF4-FFF2-40B4-BE49-F238E27FC236}">
                <a16:creationId xmlns:a16="http://schemas.microsoft.com/office/drawing/2014/main" id="{3F6B4D6E-7A40-4860-8090-0F27EEF62FF5}"/>
              </a:ext>
            </a:extLst>
          </p:cNvPr>
          <p:cNvSpPr txBox="1">
            <a:spLocks/>
          </p:cNvSpPr>
          <p:nvPr/>
        </p:nvSpPr>
        <p:spPr>
          <a:xfrm>
            <a:off x="6107569" y="1296616"/>
            <a:ext cx="5805593" cy="484632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274320" tIns="274320" rIns="27432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800" b="1" dirty="0">
              <a:solidFill>
                <a:srgbClr val="196932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46E24A4-4EFB-4DCF-AF95-6E86846A913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91440" tIns="0" rIns="9144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&lt;script&gt; Tag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119A57-5B0D-4CC7-B041-98E1D2252C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48" t="7742" b="53158"/>
          <a:stretch/>
        </p:blipFill>
        <p:spPr>
          <a:xfrm>
            <a:off x="6364482" y="2059598"/>
            <a:ext cx="5291766" cy="3320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2064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CE92A-7B3D-43CE-A2F0-85404A694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C1D64-1BD9-4AC5-8DD8-EB815B4A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28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3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13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3183AB-5356-4DBA-8B14-CB0150F77CB6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182880" tIns="0" rIns="18288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"/>
              </a:rPr>
              <a:t>V</a:t>
            </a:r>
            <a:r>
              <a:rPr kumimoji="0" lang="en-US" sz="4200" i="0" u="none" strike="noStrike" kern="1200" cap="none" spc="-150" normalizeH="0" baseline="0" noProof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ariables</a:t>
            </a:r>
            <a:r>
              <a:rPr kumimoji="0" lang="en-US" sz="4200" i="0" u="none" strike="noStrike" kern="1200" cap="none" spc="-15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 in JS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F525F3-B8C3-4495-B6D9-6CB15D813017}"/>
              </a:ext>
            </a:extLst>
          </p:cNvPr>
          <p:cNvGrpSpPr/>
          <p:nvPr/>
        </p:nvGrpSpPr>
        <p:grpSpPr>
          <a:xfrm>
            <a:off x="290405" y="1257300"/>
            <a:ext cx="5800800" cy="4922878"/>
            <a:chOff x="290405" y="1257300"/>
            <a:chExt cx="5800800" cy="4922878"/>
          </a:xfrm>
        </p:grpSpPr>
        <p:sp>
          <p:nvSpPr>
            <p:cNvPr id="8" name="Subtitle 6">
              <a:extLst>
                <a:ext uri="{FF2B5EF4-FFF2-40B4-BE49-F238E27FC236}">
                  <a16:creationId xmlns:a16="http://schemas.microsoft.com/office/drawing/2014/main" id="{8D451B08-F88C-4114-A22F-4C7968F9F351}"/>
                </a:ext>
              </a:extLst>
            </p:cNvPr>
            <p:cNvSpPr txBox="1">
              <a:spLocks/>
            </p:cNvSpPr>
            <p:nvPr/>
          </p:nvSpPr>
          <p:spPr>
            <a:xfrm>
              <a:off x="290405" y="2120901"/>
              <a:ext cx="5800800" cy="405927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85000"/>
              </a:schemeClr>
            </a:solidFill>
          </p:spPr>
          <p:txBody>
            <a:bodyPr vert="horz" lIns="432000" tIns="14400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Variables are containers for storing data (storing data values).</a:t>
              </a:r>
            </a:p>
            <a:p>
              <a:pPr>
                <a:lnSpc>
                  <a:spcPct val="100000"/>
                </a:lnSpc>
              </a:pP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In this example, </a:t>
              </a:r>
              <a:r>
                <a:rPr lang="en-US" sz="3600" b="1" dirty="0">
                  <a:solidFill>
                    <a:srgbClr val="FF0000"/>
                  </a:solidFill>
                </a:rPr>
                <a:t>x</a:t>
              </a: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, </a:t>
              </a:r>
              <a:r>
                <a:rPr lang="en-US" sz="3600" b="1" dirty="0">
                  <a:solidFill>
                    <a:srgbClr val="FF0000"/>
                  </a:solidFill>
                </a:rPr>
                <a:t>y</a:t>
              </a: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, and </a:t>
              </a:r>
              <a:r>
                <a:rPr lang="en-US" sz="3600" b="1" dirty="0">
                  <a:solidFill>
                    <a:srgbClr val="FF0000"/>
                  </a:solidFill>
                </a:rPr>
                <a:t>z</a:t>
              </a: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, are variables, declared with the var keyword: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AB5155A-EA58-40F9-AA06-5DF93A999716}"/>
                </a:ext>
              </a:extLst>
            </p:cNvPr>
            <p:cNvSpPr txBox="1">
              <a:spLocks/>
            </p:cNvSpPr>
            <p:nvPr/>
          </p:nvSpPr>
          <p:spPr>
            <a:xfrm>
              <a:off x="290406" y="1257300"/>
              <a:ext cx="5800799" cy="863601"/>
            </a:xfrm>
            <a:prstGeom prst="rect">
              <a:avLst/>
            </a:prstGeom>
            <a:solidFill>
              <a:schemeClr val="accent3">
                <a:lumMod val="50000"/>
                <a:alpha val="80000"/>
              </a:schemeClr>
            </a:solidFill>
          </p:spPr>
          <p:txBody>
            <a:bodyPr vert="horz" lIns="182880" tIns="0" rIns="182880" bIns="14400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200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i="0" u="none" strike="noStrike" kern="1200" cap="none" spc="-150" normalizeH="0" baseline="0" noProof="0" dirty="0">
                  <a:ln>
                    <a:noFill/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Rockwell"/>
                  <a:ea typeface="+mj-ea"/>
                  <a:cs typeface="+mj-cs"/>
                </a:rPr>
                <a:t>What is Variable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6ED731-5454-4362-B77C-00EC63EEC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7E96AE82-F276-4496-8C85-BD8CC2823755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D6EA99DF-EFBD-43E6-ADDE-55499FAC3421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09EE623-2299-45CC-B603-815C0A43DB80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7F16656A-6796-420F-9DF9-5C5529A2F237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E30F3D6-B30C-4CBD-A758-18190622CEE9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EE97AE5E-EA4F-4F8A-922A-6F13FB7B78D9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8A5FEB24-42F7-487B-B902-AB527E31E075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DF061D4B-6EE0-47C2-8A5F-3D13B2F934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E961B22-171A-4D18-AC54-CDDD409B88C6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848B1F1D-C9D1-47B4-83F2-050C5D01F831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6998C9AA-8D6A-4395-AFA9-1F21D83DEB2D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1" name="Freeform: Shape 30" title="triangles">
              <a:extLst>
                <a:ext uri="{FF2B5EF4-FFF2-40B4-BE49-F238E27FC236}">
                  <a16:creationId xmlns:a16="http://schemas.microsoft.com/office/drawing/2014/main" id="{A388F044-1AB4-4929-A0C7-9B4C510C0D2D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2" name="Freeform: Shape 31" title="triangles">
              <a:extLst>
                <a:ext uri="{FF2B5EF4-FFF2-40B4-BE49-F238E27FC236}">
                  <a16:creationId xmlns:a16="http://schemas.microsoft.com/office/drawing/2014/main" id="{26853677-2566-4AB8-9EA5-7957AB252C89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3" name="Freeform: Shape 32" title="triangles">
              <a:extLst>
                <a:ext uri="{FF2B5EF4-FFF2-40B4-BE49-F238E27FC236}">
                  <a16:creationId xmlns:a16="http://schemas.microsoft.com/office/drawing/2014/main" id="{7636E577-C798-402D-92D0-A19A37A8AAE8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  <p:sp>
        <p:nvSpPr>
          <p:cNvPr id="34" name="Subtitle 6">
            <a:extLst>
              <a:ext uri="{FF2B5EF4-FFF2-40B4-BE49-F238E27FC236}">
                <a16:creationId xmlns:a16="http://schemas.microsoft.com/office/drawing/2014/main" id="{93375C57-1093-4A90-A719-612F28DBE077}"/>
              </a:ext>
            </a:extLst>
          </p:cNvPr>
          <p:cNvSpPr txBox="1">
            <a:spLocks/>
          </p:cNvSpPr>
          <p:nvPr/>
        </p:nvSpPr>
        <p:spPr>
          <a:xfrm>
            <a:off x="6087053" y="1257300"/>
            <a:ext cx="5805593" cy="4916856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txBody>
          <a:bodyPr vert="horz" lIns="274320" tIns="274320" rIns="27432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z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"demo"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</a:t>
            </a:r>
          </a:p>
          <a:p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"The value of z is: 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z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000" b="1" dirty="0">
              <a:solidFill>
                <a:srgbClr val="1969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7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14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3183AB-5356-4DBA-8B14-CB0150F77CB6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182880" tIns="0" rIns="18288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"/>
              </a:rPr>
              <a:t>V</a:t>
            </a:r>
            <a:r>
              <a:rPr kumimoji="0" lang="en-US" sz="4200" i="0" u="none" strike="noStrike" kern="1200" cap="none" spc="-150" normalizeH="0" baseline="0" noProof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ariables</a:t>
            </a:r>
            <a:r>
              <a:rPr kumimoji="0" lang="en-US" sz="4200" i="0" u="none" strike="noStrike" kern="1200" cap="none" spc="-15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 in JS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F525F3-B8C3-4495-B6D9-6CB15D813017}"/>
              </a:ext>
            </a:extLst>
          </p:cNvPr>
          <p:cNvGrpSpPr/>
          <p:nvPr/>
        </p:nvGrpSpPr>
        <p:grpSpPr>
          <a:xfrm>
            <a:off x="290405" y="1257300"/>
            <a:ext cx="5800800" cy="4922878"/>
            <a:chOff x="290405" y="1257300"/>
            <a:chExt cx="5800800" cy="4922878"/>
          </a:xfrm>
        </p:grpSpPr>
        <p:sp>
          <p:nvSpPr>
            <p:cNvPr id="8" name="Subtitle 6">
              <a:extLst>
                <a:ext uri="{FF2B5EF4-FFF2-40B4-BE49-F238E27FC236}">
                  <a16:creationId xmlns:a16="http://schemas.microsoft.com/office/drawing/2014/main" id="{8D451B08-F88C-4114-A22F-4C7968F9F351}"/>
                </a:ext>
              </a:extLst>
            </p:cNvPr>
            <p:cNvSpPr txBox="1">
              <a:spLocks/>
            </p:cNvSpPr>
            <p:nvPr/>
          </p:nvSpPr>
          <p:spPr>
            <a:xfrm>
              <a:off x="290405" y="2120901"/>
              <a:ext cx="5800800" cy="405927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85000"/>
              </a:schemeClr>
            </a:solidFill>
          </p:spPr>
          <p:txBody>
            <a:bodyPr vert="horz" lIns="432000" tIns="14400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4 Ways to Declare a JavaScript Variable:</a:t>
              </a:r>
            </a:p>
            <a:p>
              <a:pPr marL="571500" indent="-57150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Using </a:t>
              </a:r>
              <a:r>
                <a:rPr lang="en-US" sz="3600" b="1" dirty="0">
                  <a:solidFill>
                    <a:srgbClr val="FF0000"/>
                  </a:solidFill>
                </a:rPr>
                <a:t>var</a:t>
              </a:r>
            </a:p>
            <a:p>
              <a:pPr marL="571500" indent="-57150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Using </a:t>
              </a:r>
              <a:r>
                <a:rPr lang="en-US" sz="3600" b="1" dirty="0">
                  <a:solidFill>
                    <a:srgbClr val="FF0000"/>
                  </a:solidFill>
                </a:rPr>
                <a:t>let</a:t>
              </a:r>
            </a:p>
            <a:p>
              <a:pPr marL="571500" indent="-57150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Using </a:t>
              </a:r>
              <a:r>
                <a:rPr lang="en-US" sz="3600" b="1" dirty="0">
                  <a:solidFill>
                    <a:srgbClr val="FF0000"/>
                  </a:solidFill>
                </a:rPr>
                <a:t>const</a:t>
              </a:r>
            </a:p>
            <a:p>
              <a:pPr marL="571500" indent="-57150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3600" b="1" dirty="0">
                  <a:solidFill>
                    <a:schemeClr val="accent3">
                      <a:lumMod val="75000"/>
                    </a:schemeClr>
                  </a:solidFill>
                </a:rPr>
                <a:t>Using nothing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AB5155A-EA58-40F9-AA06-5DF93A999716}"/>
                </a:ext>
              </a:extLst>
            </p:cNvPr>
            <p:cNvSpPr txBox="1">
              <a:spLocks/>
            </p:cNvSpPr>
            <p:nvPr/>
          </p:nvSpPr>
          <p:spPr>
            <a:xfrm>
              <a:off x="290406" y="1257300"/>
              <a:ext cx="5800799" cy="863601"/>
            </a:xfrm>
            <a:prstGeom prst="rect">
              <a:avLst/>
            </a:prstGeom>
            <a:solidFill>
              <a:schemeClr val="accent3">
                <a:lumMod val="50000"/>
                <a:alpha val="80000"/>
              </a:schemeClr>
            </a:solidFill>
          </p:spPr>
          <p:txBody>
            <a:bodyPr vert="horz" lIns="182880" tIns="0" rIns="182880" bIns="14400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200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i="0" u="none" strike="noStrike" kern="1200" cap="none" spc="-150" normalizeH="0" baseline="0" noProof="0" dirty="0">
                  <a:ln>
                    <a:noFill/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Rockwell"/>
                  <a:ea typeface="+mj-ea"/>
                  <a:cs typeface="+mj-cs"/>
                </a:rPr>
                <a:t>What is Variable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6ED731-5454-4362-B77C-00EC63EEC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7E96AE82-F276-4496-8C85-BD8CC2823755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D6EA99DF-EFBD-43E6-ADDE-55499FAC3421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09EE623-2299-45CC-B603-815C0A43DB80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7F16656A-6796-420F-9DF9-5C5529A2F237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E30F3D6-B30C-4CBD-A758-18190622CEE9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EE97AE5E-EA4F-4F8A-922A-6F13FB7B78D9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8A5FEB24-42F7-487B-B902-AB527E31E075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DF061D4B-6EE0-47C2-8A5F-3D13B2F934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E961B22-171A-4D18-AC54-CDDD409B88C6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848B1F1D-C9D1-47B4-83F2-050C5D01F831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6998C9AA-8D6A-4395-AFA9-1F21D83DEB2D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1" name="Freeform: Shape 30" title="triangles">
              <a:extLst>
                <a:ext uri="{FF2B5EF4-FFF2-40B4-BE49-F238E27FC236}">
                  <a16:creationId xmlns:a16="http://schemas.microsoft.com/office/drawing/2014/main" id="{A388F044-1AB4-4929-A0C7-9B4C510C0D2D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2" name="Freeform: Shape 31" title="triangles">
              <a:extLst>
                <a:ext uri="{FF2B5EF4-FFF2-40B4-BE49-F238E27FC236}">
                  <a16:creationId xmlns:a16="http://schemas.microsoft.com/office/drawing/2014/main" id="{26853677-2566-4AB8-9EA5-7957AB252C89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3" name="Freeform: Shape 32" title="triangles">
              <a:extLst>
                <a:ext uri="{FF2B5EF4-FFF2-40B4-BE49-F238E27FC236}">
                  <a16:creationId xmlns:a16="http://schemas.microsoft.com/office/drawing/2014/main" id="{7636E577-C798-402D-92D0-A19A37A8AAE8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  <p:sp>
        <p:nvSpPr>
          <p:cNvPr id="34" name="Subtitle 6">
            <a:extLst>
              <a:ext uri="{FF2B5EF4-FFF2-40B4-BE49-F238E27FC236}">
                <a16:creationId xmlns:a16="http://schemas.microsoft.com/office/drawing/2014/main" id="{93375C57-1093-4A90-A719-612F28DBE077}"/>
              </a:ext>
            </a:extLst>
          </p:cNvPr>
          <p:cNvSpPr txBox="1">
            <a:spLocks/>
          </p:cNvSpPr>
          <p:nvPr/>
        </p:nvSpPr>
        <p:spPr>
          <a:xfrm>
            <a:off x="6087053" y="1257300"/>
            <a:ext cx="5805593" cy="4916856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txBody>
          <a:bodyPr vert="horz" lIns="274320" tIns="274320" rIns="27432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z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"demo"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</a:t>
            </a:r>
          </a:p>
          <a:p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"The value of z is: 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z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000" b="1" dirty="0">
              <a:solidFill>
                <a:srgbClr val="1969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1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15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3183AB-5356-4DBA-8B14-CB0150F77CB6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182880" tIns="0" rIns="18288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sz="4200" i="0" u="none" strike="noStrike" kern="1200" cap="none" spc="-15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JS Data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F525F3-B8C3-4495-B6D9-6CB15D813017}"/>
              </a:ext>
            </a:extLst>
          </p:cNvPr>
          <p:cNvGrpSpPr/>
          <p:nvPr/>
        </p:nvGrpSpPr>
        <p:grpSpPr>
          <a:xfrm>
            <a:off x="290405" y="1257300"/>
            <a:ext cx="5800800" cy="4922878"/>
            <a:chOff x="290405" y="1257300"/>
            <a:chExt cx="5800800" cy="4922878"/>
          </a:xfrm>
        </p:grpSpPr>
        <p:sp>
          <p:nvSpPr>
            <p:cNvPr id="8" name="Subtitle 6">
              <a:extLst>
                <a:ext uri="{FF2B5EF4-FFF2-40B4-BE49-F238E27FC236}">
                  <a16:creationId xmlns:a16="http://schemas.microsoft.com/office/drawing/2014/main" id="{8D451B08-F88C-4114-A22F-4C7968F9F351}"/>
                </a:ext>
              </a:extLst>
            </p:cNvPr>
            <p:cNvSpPr txBox="1">
              <a:spLocks/>
            </p:cNvSpPr>
            <p:nvPr/>
          </p:nvSpPr>
          <p:spPr>
            <a:xfrm>
              <a:off x="290405" y="2120901"/>
              <a:ext cx="5800800" cy="405927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85000"/>
              </a:schemeClr>
            </a:solidFill>
          </p:spPr>
          <p:txBody>
            <a:bodyPr vert="horz" lIns="432000" tIns="14400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400" b="1" dirty="0">
                  <a:solidFill>
                    <a:schemeClr val="accent3">
                      <a:lumMod val="75000"/>
                    </a:schemeClr>
                  </a:solidFill>
                </a:rPr>
                <a:t>String</a:t>
              </a:r>
            </a:p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400" b="1" dirty="0">
                  <a:solidFill>
                    <a:schemeClr val="accent3">
                      <a:lumMod val="75000"/>
                    </a:schemeClr>
                  </a:solidFill>
                </a:rPr>
                <a:t>Number</a:t>
              </a:r>
            </a:p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400" b="1" dirty="0">
                  <a:solidFill>
                    <a:schemeClr val="accent3">
                      <a:lumMod val="75000"/>
                    </a:schemeClr>
                  </a:solidFill>
                </a:rPr>
                <a:t>Boolean</a:t>
              </a:r>
            </a:p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400" b="1" dirty="0">
                  <a:solidFill>
                    <a:schemeClr val="accent3">
                      <a:lumMod val="75000"/>
                    </a:schemeClr>
                  </a:solidFill>
                </a:rPr>
                <a:t>Null</a:t>
              </a:r>
            </a:p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400" b="1" dirty="0">
                  <a:solidFill>
                    <a:schemeClr val="accent3">
                      <a:lumMod val="75000"/>
                    </a:schemeClr>
                  </a:solidFill>
                </a:rPr>
                <a:t>Undefined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AB5155A-EA58-40F9-AA06-5DF93A999716}"/>
                </a:ext>
              </a:extLst>
            </p:cNvPr>
            <p:cNvSpPr txBox="1">
              <a:spLocks/>
            </p:cNvSpPr>
            <p:nvPr/>
          </p:nvSpPr>
          <p:spPr>
            <a:xfrm>
              <a:off x="290406" y="1257300"/>
              <a:ext cx="5800799" cy="863601"/>
            </a:xfrm>
            <a:prstGeom prst="rect">
              <a:avLst/>
            </a:prstGeom>
            <a:solidFill>
              <a:schemeClr val="accent3">
                <a:lumMod val="50000"/>
                <a:alpha val="80000"/>
              </a:schemeClr>
            </a:solidFill>
          </p:spPr>
          <p:txBody>
            <a:bodyPr vert="horz" lIns="91440" tIns="0" rIns="91440" bIns="14400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200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i="0" u="none" strike="noStrike" kern="1200" cap="none" spc="-150" normalizeH="0" baseline="0" noProof="0" dirty="0">
                  <a:ln>
                    <a:noFill/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Rockwell"/>
                  <a:ea typeface="+mj-ea"/>
                  <a:cs typeface="+mj-cs"/>
                </a:rPr>
                <a:t>Primitive Data Type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6ED731-5454-4362-B77C-00EC63EEC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7E96AE82-F276-4496-8C85-BD8CC2823755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D6EA99DF-EFBD-43E6-ADDE-55499FAC3421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09EE623-2299-45CC-B603-815C0A43DB80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7F16656A-6796-420F-9DF9-5C5529A2F237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E30F3D6-B30C-4CBD-A758-18190622CEE9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EE97AE5E-EA4F-4F8A-922A-6F13FB7B78D9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8A5FEB24-42F7-487B-B902-AB527E31E075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DF061D4B-6EE0-47C2-8A5F-3D13B2F934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E961B22-171A-4D18-AC54-CDDD409B88C6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848B1F1D-C9D1-47B4-83F2-050C5D01F831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6998C9AA-8D6A-4395-AFA9-1F21D83DEB2D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1" name="Freeform: Shape 30" title="triangles">
              <a:extLst>
                <a:ext uri="{FF2B5EF4-FFF2-40B4-BE49-F238E27FC236}">
                  <a16:creationId xmlns:a16="http://schemas.microsoft.com/office/drawing/2014/main" id="{A388F044-1AB4-4929-A0C7-9B4C510C0D2D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2" name="Freeform: Shape 31" title="triangles">
              <a:extLst>
                <a:ext uri="{FF2B5EF4-FFF2-40B4-BE49-F238E27FC236}">
                  <a16:creationId xmlns:a16="http://schemas.microsoft.com/office/drawing/2014/main" id="{26853677-2566-4AB8-9EA5-7957AB252C89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3" name="Freeform: Shape 32" title="triangles">
              <a:extLst>
                <a:ext uri="{FF2B5EF4-FFF2-40B4-BE49-F238E27FC236}">
                  <a16:creationId xmlns:a16="http://schemas.microsoft.com/office/drawing/2014/main" id="{7636E577-C798-402D-92D0-A19A37A8AAE8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E53611-494F-42C0-B4A4-B7B7022092C5}"/>
              </a:ext>
            </a:extLst>
          </p:cNvPr>
          <p:cNvGrpSpPr/>
          <p:nvPr/>
        </p:nvGrpSpPr>
        <p:grpSpPr>
          <a:xfrm>
            <a:off x="6054270" y="1262909"/>
            <a:ext cx="5800800" cy="4922878"/>
            <a:chOff x="290405" y="1257300"/>
            <a:chExt cx="5800800" cy="4922878"/>
          </a:xfrm>
        </p:grpSpPr>
        <p:sp>
          <p:nvSpPr>
            <p:cNvPr id="35" name="Subtitle 6">
              <a:extLst>
                <a:ext uri="{FF2B5EF4-FFF2-40B4-BE49-F238E27FC236}">
                  <a16:creationId xmlns:a16="http://schemas.microsoft.com/office/drawing/2014/main" id="{2C40B57A-0802-4BD0-A672-DD5588275E24}"/>
                </a:ext>
              </a:extLst>
            </p:cNvPr>
            <p:cNvSpPr txBox="1">
              <a:spLocks/>
            </p:cNvSpPr>
            <p:nvPr/>
          </p:nvSpPr>
          <p:spPr>
            <a:xfrm>
              <a:off x="290405" y="2120901"/>
              <a:ext cx="5800800" cy="405927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85000"/>
              </a:schemeClr>
            </a:solidFill>
          </p:spPr>
          <p:txBody>
            <a:bodyPr vert="horz" lIns="432000" tIns="14400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0" indent="-57150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400" b="1" dirty="0">
                  <a:solidFill>
                    <a:schemeClr val="accent3">
                      <a:lumMod val="75000"/>
                    </a:schemeClr>
                  </a:solidFill>
                </a:rPr>
                <a:t>Object</a:t>
              </a:r>
            </a:p>
            <a:p>
              <a:pPr marL="571500" indent="-57150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400" b="1" dirty="0">
                  <a:solidFill>
                    <a:schemeClr val="accent3">
                      <a:lumMod val="75000"/>
                    </a:schemeClr>
                  </a:solidFill>
                </a:rPr>
                <a:t>Array</a:t>
              </a:r>
            </a:p>
          </p:txBody>
        </p: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C325046D-58FA-4FAA-82CD-A53B80DCAE3D}"/>
                </a:ext>
              </a:extLst>
            </p:cNvPr>
            <p:cNvSpPr txBox="1">
              <a:spLocks/>
            </p:cNvSpPr>
            <p:nvPr/>
          </p:nvSpPr>
          <p:spPr>
            <a:xfrm>
              <a:off x="290406" y="1257300"/>
              <a:ext cx="5800799" cy="863601"/>
            </a:xfrm>
            <a:prstGeom prst="rect">
              <a:avLst/>
            </a:prstGeom>
            <a:solidFill>
              <a:schemeClr val="accent3">
                <a:lumMod val="50000"/>
                <a:alpha val="80000"/>
              </a:schemeClr>
            </a:solidFill>
          </p:spPr>
          <p:txBody>
            <a:bodyPr vert="horz" lIns="91440" tIns="0" rIns="91440" bIns="14400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200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i="0" u="none" strike="noStrike" kern="1200" cap="none" spc="-150" normalizeH="0" baseline="0" noProof="0" dirty="0">
                  <a:ln>
                    <a:noFill/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Rockwell"/>
                  <a:ea typeface="+mj-ea"/>
                  <a:cs typeface="+mj-cs"/>
                </a:rPr>
                <a:t>Non-Primitive Data 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055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C1D30-E646-4438-87EF-B644ACD9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10024" y="6324700"/>
            <a:ext cx="404176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17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6" name="Subtitle 6">
            <a:extLst>
              <a:ext uri="{FF2B5EF4-FFF2-40B4-BE49-F238E27FC236}">
                <a16:creationId xmlns:a16="http://schemas.microsoft.com/office/drawing/2014/main" id="{3F83FD79-675F-4231-A6A8-AA5B66E38A2E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11606393" cy="48463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432000" tIns="144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400" dirty="0">
              <a:ln w="0"/>
              <a:solidFill>
                <a:srgbClr val="19693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4400" dirty="0">
              <a:ln w="0"/>
              <a:solidFill>
                <a:srgbClr val="19693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400" dirty="0">
                <a:ln w="0"/>
                <a:solidFill>
                  <a:srgbClr val="1969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  <a:endParaRPr lang="en-US" sz="9600" dirty="0">
              <a:ln w="0"/>
              <a:solidFill>
                <a:srgbClr val="196932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9600" dirty="0">
                <a:ln w="0"/>
                <a:solidFill>
                  <a:srgbClr val="1969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Any Question?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AFC1AC-6B00-4CAA-B9E5-04A46D983B7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182880" tIns="0" rIns="18288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"/>
              </a:rPr>
              <a:t>Session-2 End</a:t>
            </a:r>
            <a:endParaRPr kumimoji="0" lang="en-US" sz="4200" b="0" i="0" u="none" strike="noStrike" kern="1200" cap="none" spc="-15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108461-3B20-4634-B324-015F3FAA7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9" name="Freeform: Shape 8" title="triangles">
              <a:extLst>
                <a:ext uri="{FF2B5EF4-FFF2-40B4-BE49-F238E27FC236}">
                  <a16:creationId xmlns:a16="http://schemas.microsoft.com/office/drawing/2014/main" id="{ADDB6A5C-A29B-4080-8589-6F4B01A1583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178C5686-0BEC-40EC-AD90-63F38D3B1FB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5" name="Freeform: Shape 14" title="triangles">
              <a:extLst>
                <a:ext uri="{FF2B5EF4-FFF2-40B4-BE49-F238E27FC236}">
                  <a16:creationId xmlns:a16="http://schemas.microsoft.com/office/drawing/2014/main" id="{70CDA48D-EA04-4831-83BE-562351308DFA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9AE56534-545D-4A64-9FF3-7B0D88E0852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1A2C5A4A-F357-4907-9383-C714AB7EE912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9904052-97C0-41D5-9959-B2D60F621559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E6B0D42D-D1B8-48E1-9474-500738A4ADF7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DCD5A8B1-673A-4F73-B00D-8597052F5E9B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B9217CF0-E4C8-49DC-A345-9DC776330634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E01D2470-0288-4DF6-B06D-21DBD2D8C971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1943B3C-471B-4073-B650-8BB7BABE6318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4E0E3E2C-6B67-4A99-945C-263E73C52708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AFE2C7C4-AEFC-4C06-8E47-A50160370B83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7041562-1D12-4F3D-94F0-CBEE9986531F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4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18</a:t>
            </a:fld>
            <a:endParaRPr lang="en-US" sz="16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3200F-7DF7-423F-B8BA-07395896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5109"/>
            <a:ext cx="12192000" cy="694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9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>
            <a:extLst>
              <a:ext uri="{FF2B5EF4-FFF2-40B4-BE49-F238E27FC236}">
                <a16:creationId xmlns:a16="http://schemas.microsoft.com/office/drawing/2014/main" id="{8C271A0F-8466-4B6E-944E-A8B1ED062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8694" y="2144403"/>
            <a:ext cx="8363306" cy="4021296"/>
          </a:xfrm>
          <a:noFill/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1F7F3D"/>
                </a:solidFill>
                <a:cs typeface="Arial" panose="020B0604020202020204" pitchFamily="34" charset="0"/>
              </a:rPr>
              <a:t>Explain Operator and their types in JS.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1F7F3D"/>
                </a:solidFill>
                <a:cs typeface="Arial" panose="020B0604020202020204" pitchFamily="34" charset="0"/>
              </a:rPr>
              <a:t>Different type of  Arithmetic operators.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1F7F3D"/>
                </a:solidFill>
                <a:cs typeface="Arial" panose="020B0604020202020204" pitchFamily="34" charset="0"/>
              </a:rPr>
              <a:t>Different type of  Assignment operators.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1F7F3D"/>
                </a:solidFill>
                <a:cs typeface="Arial" panose="020B0604020202020204" pitchFamily="34" charset="0"/>
              </a:rPr>
              <a:t>Different type of  Comparison operators.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1F7F3D"/>
              </a:solidFill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1F7F3D"/>
              </a:solidFill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1F7F3D"/>
              </a:solidFill>
              <a:cs typeface="Arial" panose="020B0604020202020204" pitchFamily="34" charset="0"/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E9BFDD82-4078-48D7-AA3A-772F744269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410965" cy="6858000"/>
          </a:xfrm>
          <a:prstGeom prst="rect">
            <a:avLst/>
          </a:prstGeom>
          <a:solidFill>
            <a:sysClr val="windowText" lastClr="000000">
              <a:alpha val="80000"/>
            </a:sysClr>
          </a:solidFill>
        </p:spPr>
        <p:txBody>
          <a:bodyPr vert="horz" lIns="432000" tIns="0" rIns="43200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Rockwell"/>
                <a:ea typeface="+mj-ea"/>
                <a:cs typeface="+mj-cs"/>
              </a:rPr>
              <a:t>Objectives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27BC84-92E6-4F9E-BB63-15CA4C0CF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064D9494-C745-415A-A704-FF28415281B6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3C0B4982-EABA-4BD9-A332-4CAE6AD00C6A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CBC466AB-86EB-4823-9B8D-5736D89A3D24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A6F9041A-BE36-4423-8FFB-03332822F841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763FBAFE-1108-4DD0-A91B-26431A428F13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1" name="Freeform: Shape 30" title="triangles">
              <a:extLst>
                <a:ext uri="{FF2B5EF4-FFF2-40B4-BE49-F238E27FC236}">
                  <a16:creationId xmlns:a16="http://schemas.microsoft.com/office/drawing/2014/main" id="{F118725D-077B-42C8-90E4-7348D999586D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2" name="Freeform: Shape 31" title="triangles">
              <a:extLst>
                <a:ext uri="{FF2B5EF4-FFF2-40B4-BE49-F238E27FC236}">
                  <a16:creationId xmlns:a16="http://schemas.microsoft.com/office/drawing/2014/main" id="{3D7B4C36-EC76-4027-BB85-45E4097E141B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3" name="Freeform: Shape 32" title="triangles">
              <a:extLst>
                <a:ext uri="{FF2B5EF4-FFF2-40B4-BE49-F238E27FC236}">
                  <a16:creationId xmlns:a16="http://schemas.microsoft.com/office/drawing/2014/main" id="{E1710096-20C8-4129-A2A2-450782E003C0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0144D9FF-5F59-48F7-9D1F-9B1AA814A634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4727E446-DD2F-48FE-9D50-DE97F30EF460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9C58D44B-ED85-4B8A-B2F4-531DEF1E0881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DDC5337C-1B27-49DE-8E32-87B34193A1C3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78A1E802-4D4F-42F4-9BA6-717BD689EF89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3B15EA7F-79EC-4C23-88AF-B02E3163B39A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  <p:sp>
        <p:nvSpPr>
          <p:cNvPr id="40" name="Freeform: Shape 39" title="triangles">
            <a:extLst>
              <a:ext uri="{FF2B5EF4-FFF2-40B4-BE49-F238E27FC236}">
                <a16:creationId xmlns:a16="http://schemas.microsoft.com/office/drawing/2014/main" id="{79299E4D-95F0-45C2-81B4-46D77EF7D02C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96932"/>
              </a:solidFill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72DAAEB-5D40-47BC-AB7D-2F72C17A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mtClean="0"/>
              <a:pPr/>
              <a:t>19</a:t>
            </a:fld>
            <a:endParaRPr lang="en-US" sz="1600" b="1" dirty="0">
              <a:solidFill>
                <a:srgbClr val="19693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235B3F0-A843-467A-8126-C60F494A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9" b="44099"/>
          <a:stretch/>
        </p:blipFill>
        <p:spPr>
          <a:xfrm>
            <a:off x="290407" y="5689600"/>
            <a:ext cx="1686581" cy="944761"/>
          </a:xfrm>
          <a:prstGeom prst="rect">
            <a:avLst/>
          </a:prstGeom>
        </p:spPr>
      </p:pic>
      <p:sp>
        <p:nvSpPr>
          <p:cNvPr id="41" name="Footer Placeholder 41">
            <a:extLst>
              <a:ext uri="{FF2B5EF4-FFF2-40B4-BE49-F238E27FC236}">
                <a16:creationId xmlns:a16="http://schemas.microsoft.com/office/drawing/2014/main" id="{B2A593C6-B08D-42AE-B97B-45C5DF5AF2BD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96932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5D2B4-6425-4F83-831C-952BFD415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4"/>
          <a:stretch/>
        </p:blipFill>
        <p:spPr>
          <a:xfrm>
            <a:off x="7094461" y="266815"/>
            <a:ext cx="1127210" cy="16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7C831-4099-4584-81A1-B211BB641C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2079D-A042-435E-A0E7-CA6D34DD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2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9CE2-63A1-4F7F-AFFD-8CED5B31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E00D2-6498-44C2-9E78-3B74BE32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2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115D4-3CFE-4D63-9E28-D930F2A37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23812"/>
            <a:ext cx="121634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5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10024" y="6324700"/>
            <a:ext cx="404176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23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6" name="Subtitle 6">
            <a:extLst>
              <a:ext uri="{FF2B5EF4-FFF2-40B4-BE49-F238E27FC236}">
                <a16:creationId xmlns:a16="http://schemas.microsoft.com/office/drawing/2014/main" id="{3F83FD79-675F-4231-A6A8-AA5B66E38A2E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11606393" cy="48463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432000" tIns="144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400" dirty="0">
              <a:ln w="0"/>
              <a:solidFill>
                <a:srgbClr val="19693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4400" dirty="0">
              <a:ln w="0"/>
              <a:solidFill>
                <a:srgbClr val="19693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400" dirty="0">
                <a:ln w="0"/>
                <a:solidFill>
                  <a:srgbClr val="1969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  <a:endParaRPr lang="en-US" sz="9600" dirty="0">
              <a:ln w="0"/>
              <a:solidFill>
                <a:srgbClr val="196932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9600" dirty="0">
                <a:ln w="0"/>
                <a:solidFill>
                  <a:srgbClr val="1969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Any Question?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AFC1AC-6B00-4CAA-B9E5-04A46D983B7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182880" tIns="0" rIns="18288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"/>
              </a:rPr>
              <a:t>Session-2 End</a:t>
            </a:r>
            <a:endParaRPr kumimoji="0" lang="en-US" sz="4200" b="0" i="0" u="none" strike="noStrike" kern="1200" cap="none" spc="-15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108461-3B20-4634-B324-015F3FAA7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9" name="Freeform: Shape 8" title="triangles">
              <a:extLst>
                <a:ext uri="{FF2B5EF4-FFF2-40B4-BE49-F238E27FC236}">
                  <a16:creationId xmlns:a16="http://schemas.microsoft.com/office/drawing/2014/main" id="{ADDB6A5C-A29B-4080-8589-6F4B01A1583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178C5686-0BEC-40EC-AD90-63F38D3B1FB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5" name="Freeform: Shape 14" title="triangles">
              <a:extLst>
                <a:ext uri="{FF2B5EF4-FFF2-40B4-BE49-F238E27FC236}">
                  <a16:creationId xmlns:a16="http://schemas.microsoft.com/office/drawing/2014/main" id="{70CDA48D-EA04-4831-83BE-562351308DFA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9AE56534-545D-4A64-9FF3-7B0D88E0852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1A2C5A4A-F357-4907-9383-C714AB7EE912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9904052-97C0-41D5-9959-B2D60F621559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E6B0D42D-D1B8-48E1-9474-500738A4ADF7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DCD5A8B1-673A-4F73-B00D-8597052F5E9B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B9217CF0-E4C8-49DC-A345-9DC776330634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E01D2470-0288-4DF6-B06D-21DBD2D8C971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1943B3C-471B-4073-B650-8BB7BABE6318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4E0E3E2C-6B67-4A99-945C-263E73C52708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AFE2C7C4-AEFC-4C06-8E47-A50160370B83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7041562-1D12-4F3D-94F0-CBEE9986531F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24</a:t>
            </a:fld>
            <a:endParaRPr lang="en-US" sz="16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3200F-7DF7-423F-B8BA-07395896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5109"/>
            <a:ext cx="12192000" cy="694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24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>
            <a:extLst>
              <a:ext uri="{FF2B5EF4-FFF2-40B4-BE49-F238E27FC236}">
                <a16:creationId xmlns:a16="http://schemas.microsoft.com/office/drawing/2014/main" id="{8C271A0F-8466-4B6E-944E-A8B1ED062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8694" y="2144403"/>
            <a:ext cx="8363306" cy="4021296"/>
          </a:xfrm>
          <a:noFill/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F7F3D"/>
                </a:solidFill>
                <a:cs typeface="Arial" panose="020B0604020202020204" pitchFamily="34" charset="0"/>
              </a:rPr>
              <a:t>Explain decision making statements in JS.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F7F3D"/>
                </a:solidFill>
                <a:cs typeface="Arial" panose="020B0604020202020204" pitchFamily="34" charset="0"/>
              </a:rPr>
              <a:t>Different Types of Logical Operators in JS.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F7F3D"/>
                </a:solidFill>
                <a:cs typeface="Arial" panose="020B0604020202020204" pitchFamily="34" charset="0"/>
              </a:rPr>
              <a:t>What IF Statements.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F7F3D"/>
                </a:solidFill>
                <a:cs typeface="Arial" panose="020B0604020202020204" pitchFamily="34" charset="0"/>
              </a:rPr>
              <a:t>IF Else Statement in Java Script.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F7F3D"/>
                </a:solidFill>
                <a:cs typeface="Arial" panose="020B0604020202020204" pitchFamily="34" charset="0"/>
              </a:rPr>
              <a:t>IF Else IF Statement in Java Script.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F7F3D"/>
                </a:solidFill>
                <a:cs typeface="Arial" panose="020B0604020202020204" pitchFamily="34" charset="0"/>
              </a:rPr>
              <a:t>Conditional Trinary Operator.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F7F3D"/>
                </a:solidFill>
                <a:cs typeface="Arial" panose="020B0604020202020204" pitchFamily="34" charset="0"/>
              </a:rPr>
              <a:t> Switch Statement in JS.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1F7F3D"/>
              </a:solidFill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1F7F3D"/>
              </a:solidFill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1F7F3D"/>
              </a:solidFill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1F7F3D"/>
              </a:solidFill>
              <a:cs typeface="Arial" panose="020B0604020202020204" pitchFamily="34" charset="0"/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E9BFDD82-4078-48D7-AA3A-772F744269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410965" cy="6858000"/>
          </a:xfrm>
          <a:prstGeom prst="rect">
            <a:avLst/>
          </a:prstGeom>
          <a:solidFill>
            <a:sysClr val="windowText" lastClr="000000">
              <a:alpha val="80000"/>
            </a:sysClr>
          </a:solidFill>
        </p:spPr>
        <p:txBody>
          <a:bodyPr vert="horz" lIns="432000" tIns="0" rIns="43200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Rockwell"/>
                <a:ea typeface="+mj-ea"/>
                <a:cs typeface="+mj-cs"/>
              </a:rPr>
              <a:t>Objectives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Rockwel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27BC84-92E6-4F9E-BB63-15CA4C0CF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064D9494-C745-415A-A704-FF28415281B6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3C0B4982-EABA-4BD9-A332-4CAE6AD00C6A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CBC466AB-86EB-4823-9B8D-5736D89A3D24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A6F9041A-BE36-4423-8FFB-03332822F841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763FBAFE-1108-4DD0-A91B-26431A428F13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1" name="Freeform: Shape 30" title="triangles">
              <a:extLst>
                <a:ext uri="{FF2B5EF4-FFF2-40B4-BE49-F238E27FC236}">
                  <a16:creationId xmlns:a16="http://schemas.microsoft.com/office/drawing/2014/main" id="{F118725D-077B-42C8-90E4-7348D999586D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2" name="Freeform: Shape 31" title="triangles">
              <a:extLst>
                <a:ext uri="{FF2B5EF4-FFF2-40B4-BE49-F238E27FC236}">
                  <a16:creationId xmlns:a16="http://schemas.microsoft.com/office/drawing/2014/main" id="{3D7B4C36-EC76-4027-BB85-45E4097E141B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3" name="Freeform: Shape 32" title="triangles">
              <a:extLst>
                <a:ext uri="{FF2B5EF4-FFF2-40B4-BE49-F238E27FC236}">
                  <a16:creationId xmlns:a16="http://schemas.microsoft.com/office/drawing/2014/main" id="{E1710096-20C8-4129-A2A2-450782E003C0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0144D9FF-5F59-48F7-9D1F-9B1AA814A634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4727E446-DD2F-48FE-9D50-DE97F30EF460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9C58D44B-ED85-4B8A-B2F4-531DEF1E0881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DDC5337C-1B27-49DE-8E32-87B34193A1C3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78A1E802-4D4F-42F4-9BA6-717BD689EF89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3B15EA7F-79EC-4C23-88AF-B02E3163B39A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  <p:sp>
        <p:nvSpPr>
          <p:cNvPr id="40" name="Freeform: Shape 39" title="triangles">
            <a:extLst>
              <a:ext uri="{FF2B5EF4-FFF2-40B4-BE49-F238E27FC236}">
                <a16:creationId xmlns:a16="http://schemas.microsoft.com/office/drawing/2014/main" id="{79299E4D-95F0-45C2-81B4-46D77EF7D02C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96932"/>
              </a:solidFill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72DAAEB-5D40-47BC-AB7D-2F72C17A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mtClean="0"/>
              <a:pPr/>
              <a:t>25</a:t>
            </a:fld>
            <a:endParaRPr lang="en-US" sz="1600" b="1" dirty="0">
              <a:solidFill>
                <a:srgbClr val="19693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235B3F0-A843-467A-8126-C60F494A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9" b="44099"/>
          <a:stretch/>
        </p:blipFill>
        <p:spPr>
          <a:xfrm>
            <a:off x="290407" y="5689600"/>
            <a:ext cx="1686581" cy="944761"/>
          </a:xfrm>
          <a:prstGeom prst="rect">
            <a:avLst/>
          </a:prstGeom>
        </p:spPr>
      </p:pic>
      <p:sp>
        <p:nvSpPr>
          <p:cNvPr id="41" name="Footer Placeholder 41">
            <a:extLst>
              <a:ext uri="{FF2B5EF4-FFF2-40B4-BE49-F238E27FC236}">
                <a16:creationId xmlns:a16="http://schemas.microsoft.com/office/drawing/2014/main" id="{B2A593C6-B08D-42AE-B97B-45C5DF5AF2BD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96932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5D2B4-6425-4F83-831C-952BFD415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4"/>
          <a:stretch/>
        </p:blipFill>
        <p:spPr>
          <a:xfrm>
            <a:off x="7094461" y="266815"/>
            <a:ext cx="1127210" cy="16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7370-1AC3-4B62-9C52-6259C061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20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5BB02-254B-4047-AF0C-839A5E2C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6081F-F55D-480E-BD48-CCD4DC87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96563-C18B-4D3F-91CF-E92CB1E1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0"/>
            <a:ext cx="640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07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DF07B8-8E1C-481B-9184-4336D885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C9C0F-4DAF-4243-A75B-3408E39B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3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9D85D75-4566-4F20-B996-43E74F6AD7B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91440" tIns="0" rIns="9144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JS</a:t>
            </a:r>
          </a:p>
        </p:txBody>
      </p:sp>
      <p:sp>
        <p:nvSpPr>
          <p:cNvPr id="17" name="Subtitle 6">
            <a:extLst>
              <a:ext uri="{FF2B5EF4-FFF2-40B4-BE49-F238E27FC236}">
                <a16:creationId xmlns:a16="http://schemas.microsoft.com/office/drawing/2014/main" id="{C64500B8-9CE3-4837-A677-D84E3E042361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11634893" cy="484632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274320" tIns="27432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JavaScript is a scripting language that allows building dynamic Web pages by ensuring maximum user interactivity.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JavaScript is the world's most popular programming language.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It is lightweight and most commonly used as a part of web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JavaScript can update and change both HTML and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98% of websites use JavaScript on the client side for webpage behavior.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AB74C7-AA6F-4E41-B9DE-36AEA2B0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64943A7C-4C6E-4F49-9F9B-8029F1ED7098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749E4D4-D8AE-4EB9-B09D-9B0AD84BA43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6A0253AF-9D57-4997-B72C-4A956455E4D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21641023-CA2D-421A-A322-D7AB33A97D88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FFC27AB1-2ACF-4BDE-9F67-BB6499C629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9E72904-633D-4F6B-9339-81573C6B5BDF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013F647-29DD-44A7-B3F4-483C1C8B4AFC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FA0C5B7-4A7E-4ABB-B6A6-59CDE2326A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59C08DB-77BB-4DB6-8985-46987E4831D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148819C-695E-4E4A-A562-1C49ADBBAF2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B9361131-80AA-4314-8AC0-E91DAD56398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4C5102F7-52AC-4645-9F88-A6171E7CB81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DFD0F8B7-4EC5-4251-A0CF-5862E4C54C6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5AC28F52-DDD5-426B-81A5-16F7E01BA34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497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FAF7A-610D-4E64-8E54-876D2227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394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7E0412-9DFA-4078-BB7D-EE58B47C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5" y="-1"/>
            <a:ext cx="679836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41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80A3D-477E-4CFA-833F-99315D08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3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9582-C7E7-4CE6-B7B8-CCFACABD7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EFBC4-7A3A-4288-B0B0-F5ACC50E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28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10024" y="6324700"/>
            <a:ext cx="404176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33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6" name="Subtitle 6">
            <a:extLst>
              <a:ext uri="{FF2B5EF4-FFF2-40B4-BE49-F238E27FC236}">
                <a16:creationId xmlns:a16="http://schemas.microsoft.com/office/drawing/2014/main" id="{3F83FD79-675F-4231-A6A8-AA5B66E38A2E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11606393" cy="48463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432000" tIns="144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400" dirty="0">
              <a:ln w="0"/>
              <a:solidFill>
                <a:srgbClr val="19693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4400" dirty="0">
              <a:ln w="0"/>
              <a:solidFill>
                <a:srgbClr val="19693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400" dirty="0">
                <a:ln w="0"/>
                <a:solidFill>
                  <a:srgbClr val="1969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  <a:endParaRPr lang="en-US" sz="9600" dirty="0">
              <a:ln w="0"/>
              <a:solidFill>
                <a:srgbClr val="196932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9600" dirty="0">
                <a:ln w="0"/>
                <a:solidFill>
                  <a:srgbClr val="1969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Any Question?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AFC1AC-6B00-4CAA-B9E5-04A46D983B7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182880" tIns="0" rIns="18288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"/>
              </a:rPr>
              <a:t>Session-2 End</a:t>
            </a:r>
            <a:endParaRPr kumimoji="0" lang="en-US" sz="4200" b="0" i="0" u="none" strike="noStrike" kern="1200" cap="none" spc="-15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108461-3B20-4634-B324-015F3FAA7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9" name="Freeform: Shape 8" title="triangles">
              <a:extLst>
                <a:ext uri="{FF2B5EF4-FFF2-40B4-BE49-F238E27FC236}">
                  <a16:creationId xmlns:a16="http://schemas.microsoft.com/office/drawing/2014/main" id="{ADDB6A5C-A29B-4080-8589-6F4B01A1583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178C5686-0BEC-40EC-AD90-63F38D3B1FB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5" name="Freeform: Shape 14" title="triangles">
              <a:extLst>
                <a:ext uri="{FF2B5EF4-FFF2-40B4-BE49-F238E27FC236}">
                  <a16:creationId xmlns:a16="http://schemas.microsoft.com/office/drawing/2014/main" id="{70CDA48D-EA04-4831-83BE-562351308DFA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9AE56534-545D-4A64-9FF3-7B0D88E0852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1A2C5A4A-F357-4907-9383-C714AB7EE912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9904052-97C0-41D5-9959-B2D60F621559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E6B0D42D-D1B8-48E1-9474-500738A4ADF7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DCD5A8B1-673A-4F73-B00D-8597052F5E9B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B9217CF0-E4C8-49DC-A345-9DC776330634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E01D2470-0288-4DF6-B06D-21DBD2D8C971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1943B3C-471B-4073-B650-8BB7BABE6318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4E0E3E2C-6B67-4A99-945C-263E73C52708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AFE2C7C4-AEFC-4C06-8E47-A50160370B83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7041562-1D12-4F3D-94F0-CBEE9986531F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73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4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9D85D75-4566-4F20-B996-43E74F6AD7B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7211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91440" tIns="0" rIns="9144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is Scripting</a:t>
            </a:r>
          </a:p>
        </p:txBody>
      </p:sp>
      <p:sp>
        <p:nvSpPr>
          <p:cNvPr id="17" name="Subtitle 6">
            <a:extLst>
              <a:ext uri="{FF2B5EF4-FFF2-40B4-BE49-F238E27FC236}">
                <a16:creationId xmlns:a16="http://schemas.microsoft.com/office/drawing/2014/main" id="{C64500B8-9CE3-4837-A677-D84E3E042361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11634893" cy="484632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274320" tIns="27432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Scripting refers to a series of commands that are interpreted and executed sequentially and immediately on occurrence of an event.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This event is an action generated by a user while interacting with a Web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Examples of events include button clicks, selecting a product from a menu, and so 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AB74C7-AA6F-4E41-B9DE-36AEA2B0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64943A7C-4C6E-4F49-9F9B-8029F1ED7098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749E4D4-D8AE-4EB9-B09D-9B0AD84BA43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6A0253AF-9D57-4997-B72C-4A956455E4D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21641023-CA2D-421A-A322-D7AB33A97D88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FFC27AB1-2ACF-4BDE-9F67-BB6499C629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9E72904-633D-4F6B-9339-81573C6B5BDF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013F647-29DD-44A7-B3F4-483C1C8B4AFC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FA0C5B7-4A7E-4ABB-B6A6-59CDE2326A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59C08DB-77BB-4DB6-8985-46987E4831D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148819C-695E-4E4A-A562-1C49ADBBAF2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B9361131-80AA-4314-8AC0-E91DAD56398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4C5102F7-52AC-4645-9F88-A6171E7CB81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DFD0F8B7-4EC5-4251-A0CF-5862E4C54C6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5AC28F52-DDD5-426B-81A5-16F7E01BA34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20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5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9D85D75-4566-4F20-B996-43E74F6AD7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12365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91440" tIns="0" rIns="9144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Scripting Languages Types</a:t>
            </a:r>
          </a:p>
        </p:txBody>
      </p:sp>
      <p:sp>
        <p:nvSpPr>
          <p:cNvPr id="17" name="Subtitle 6">
            <a:extLst>
              <a:ext uri="{FF2B5EF4-FFF2-40B4-BE49-F238E27FC236}">
                <a16:creationId xmlns:a16="http://schemas.microsoft.com/office/drawing/2014/main" id="{C64500B8-9CE3-4837-A677-D84E3E042361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11634893" cy="484632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274320" tIns="27432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There are two types of scripting languages. They are as follows:</a:t>
            </a:r>
          </a:p>
          <a:p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en-US" sz="2800" b="1" dirty="0">
                <a:solidFill>
                  <a:srgbClr val="1F7F3D"/>
                </a:solidFill>
                <a:latin typeface="Verdana" panose="020B0604030504040204" pitchFamily="34" charset="0"/>
              </a:rPr>
              <a:t>Client-side Scripting: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Refers to a script being executed on the client’s machine by the browser.</a:t>
            </a:r>
          </a:p>
          <a:p>
            <a:r>
              <a:rPr lang="en-US" altLang="en-US" sz="2800" b="1" dirty="0">
                <a:solidFill>
                  <a:srgbClr val="1F7F3D"/>
                </a:solidFill>
                <a:latin typeface="Verdana" panose="020B0604030504040204" pitchFamily="34" charset="0"/>
              </a:rPr>
              <a:t>Server-side Scripting: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Refers to a script being executed on a Web server to generate dynamic HTML pages.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AB74C7-AA6F-4E41-B9DE-36AEA2B0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64943A7C-4C6E-4F49-9F9B-8029F1ED7098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749E4D4-D8AE-4EB9-B09D-9B0AD84BA43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6A0253AF-9D57-4997-B72C-4A956455E4D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21641023-CA2D-421A-A322-D7AB33A97D88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FFC27AB1-2ACF-4BDE-9F67-BB6499C629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9E72904-633D-4F6B-9339-81573C6B5BDF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013F647-29DD-44A7-B3F4-483C1C8B4AFC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FA0C5B7-4A7E-4ABB-B6A6-59CDE2326A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59C08DB-77BB-4DB6-8985-46987E4831D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148819C-695E-4E4A-A562-1C49ADBBAF2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B9361131-80AA-4314-8AC0-E91DAD56398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4C5102F7-52AC-4645-9F88-A6171E7CB81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DFD0F8B7-4EC5-4251-A0CF-5862E4C54C6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5AC28F52-DDD5-426B-81A5-16F7E01BA34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6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17" name="Subtitle 6">
            <a:extLst>
              <a:ext uri="{FF2B5EF4-FFF2-40B4-BE49-F238E27FC236}">
                <a16:creationId xmlns:a16="http://schemas.microsoft.com/office/drawing/2014/main" id="{C64500B8-9CE3-4837-A677-D84E3E042361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11634893" cy="484632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274320" tIns="27432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AB74C7-AA6F-4E41-B9DE-36AEA2B0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64943A7C-4C6E-4F49-9F9B-8029F1ED7098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749E4D4-D8AE-4EB9-B09D-9B0AD84BA43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6A0253AF-9D57-4997-B72C-4A956455E4D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21641023-CA2D-421A-A322-D7AB33A97D88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FFC27AB1-2ACF-4BDE-9F67-BB6499C629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9E72904-633D-4F6B-9339-81573C6B5BDF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013F647-29DD-44A7-B3F4-483C1C8B4AFC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FA0C5B7-4A7E-4ABB-B6A6-59CDE2326A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59C08DB-77BB-4DB6-8985-46987E4831D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148819C-695E-4E4A-A562-1C49ADBBAF2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B9361131-80AA-4314-8AC0-E91DAD56398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4C5102F7-52AC-4645-9F88-A6171E7CB81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DFD0F8B7-4EC5-4251-A0CF-5862E4C54C6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5AC28F52-DDD5-426B-81A5-16F7E01BA34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0ADC814-838A-4D13-B2D2-F70B6C57A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1779954"/>
            <a:ext cx="10744198" cy="385689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5C6175B-FC37-4F9E-B36C-42517FDB30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12365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91440" tIns="0" rIns="9144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Scripting Languages Types</a:t>
            </a:r>
          </a:p>
        </p:txBody>
      </p:sp>
    </p:spTree>
    <p:extLst>
      <p:ext uri="{BB962C8B-B14F-4D97-AF65-F5344CB8AC3E}">
        <p14:creationId xmlns:p14="http://schemas.microsoft.com/office/powerpoint/2010/main" val="269892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27630-183E-4A87-AFBC-27BF46192E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39F0F-901C-4EC7-99A9-6EE550A7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3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27630-183E-4A87-AFBC-27BF46192E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CFAFE-1D5B-402E-AB6D-AEBF3306A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1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2">
            <a:extLst>
              <a:ext uri="{FF2B5EF4-FFF2-40B4-BE49-F238E27FC236}">
                <a16:creationId xmlns:a16="http://schemas.microsoft.com/office/drawing/2014/main" id="{7EBBFBD5-0A25-42D5-8910-593F73C9DD6B}"/>
              </a:ext>
            </a:extLst>
          </p:cNvPr>
          <p:cNvSpPr txBox="1">
            <a:spLocks/>
          </p:cNvSpPr>
          <p:nvPr/>
        </p:nvSpPr>
        <p:spPr>
          <a:xfrm>
            <a:off x="11635424" y="6324700"/>
            <a:ext cx="29403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35393F-43BC-4DA1-95C5-42FF02D00EA6}" type="slidenum">
              <a:rPr lang="en-US" sz="1600" b="1" smtClean="0">
                <a:solidFill>
                  <a:srgbClr val="196932"/>
                </a:solidFill>
                <a:latin typeface="Calibri" panose="020F0502020204030204"/>
              </a:rPr>
              <a:pPr/>
              <a:t>9</a:t>
            </a:fld>
            <a:endParaRPr lang="en-US" sz="1600" b="1" dirty="0">
              <a:solidFill>
                <a:srgbClr val="196932"/>
              </a:solidFill>
              <a:latin typeface="Calibri" panose="020F0502020204030204"/>
            </a:endParaRPr>
          </a:p>
        </p:txBody>
      </p:sp>
      <p:sp>
        <p:nvSpPr>
          <p:cNvPr id="12" name="Freeform: Shape 11" title="triangles">
            <a:extLst>
              <a:ext uri="{FF2B5EF4-FFF2-40B4-BE49-F238E27FC236}">
                <a16:creationId xmlns:a16="http://schemas.microsoft.com/office/drawing/2014/main" id="{4018AB2F-7C46-4A33-9FF6-BF57726BD3ED}"/>
              </a:ext>
            </a:extLst>
          </p:cNvPr>
          <p:cNvSpPr/>
          <p:nvPr/>
        </p:nvSpPr>
        <p:spPr>
          <a:xfrm rot="18263543">
            <a:off x="11445590" y="6332731"/>
            <a:ext cx="687854" cy="60326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noFill/>
          <a:ln w="28575">
            <a:solidFill>
              <a:srgbClr val="19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41">
            <a:extLst>
              <a:ext uri="{FF2B5EF4-FFF2-40B4-BE49-F238E27FC236}">
                <a16:creationId xmlns:a16="http://schemas.microsoft.com/office/drawing/2014/main" id="{17721F35-9EBB-439D-A65C-06B831883245}"/>
              </a:ext>
            </a:extLst>
          </p:cNvPr>
          <p:cNvSpPr txBox="1">
            <a:spLocks/>
          </p:cNvSpPr>
          <p:nvPr/>
        </p:nvSpPr>
        <p:spPr>
          <a:xfrm>
            <a:off x="7313567" y="63669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1F7F3D"/>
                </a:solidFill>
                <a:latin typeface="Calibri" panose="020F0502020204030204"/>
              </a:rPr>
              <a:t>Prepared by: Sir Muhammad Hamza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AAC49-7D58-4E39-8C82-46DBFB80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7" b="44098"/>
          <a:stretch/>
        </p:blipFill>
        <p:spPr>
          <a:xfrm>
            <a:off x="290407" y="6324700"/>
            <a:ext cx="1686581" cy="309661"/>
          </a:xfrm>
          <a:prstGeom prst="rect">
            <a:avLst/>
          </a:prstGeom>
        </p:spPr>
      </p:pic>
      <p:sp>
        <p:nvSpPr>
          <p:cNvPr id="15" name="Subtitle 6">
            <a:extLst>
              <a:ext uri="{FF2B5EF4-FFF2-40B4-BE49-F238E27FC236}">
                <a16:creationId xmlns:a16="http://schemas.microsoft.com/office/drawing/2014/main" id="{783A5D3D-53B2-4EB2-875A-4019A91AE39F}"/>
              </a:ext>
            </a:extLst>
          </p:cNvPr>
          <p:cNvSpPr txBox="1">
            <a:spLocks/>
          </p:cNvSpPr>
          <p:nvPr/>
        </p:nvSpPr>
        <p:spPr>
          <a:xfrm>
            <a:off x="290407" y="1289958"/>
            <a:ext cx="5805593" cy="484632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274320" tIns="182880" rIns="27432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6000" b="1" dirty="0">
              <a:solidFill>
                <a:srgbClr val="196932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196932"/>
                </a:solidFill>
              </a:rPr>
              <a:t>Inpage</a:t>
            </a:r>
          </a:p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196932"/>
                </a:solidFill>
              </a:rPr>
              <a:t>JavaScript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AB74C7-AA6F-4E41-B9DE-36AEA2B0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6979" y="197023"/>
            <a:ext cx="886345" cy="750034"/>
            <a:chOff x="9862160" y="831132"/>
            <a:chExt cx="1850209" cy="1915995"/>
          </a:xfrm>
          <a:noFill/>
        </p:grpSpPr>
        <p:sp>
          <p:nvSpPr>
            <p:cNvPr id="11" name="Freeform: Shape 10" title="triangles">
              <a:extLst>
                <a:ext uri="{FF2B5EF4-FFF2-40B4-BE49-F238E27FC236}">
                  <a16:creationId xmlns:a16="http://schemas.microsoft.com/office/drawing/2014/main" id="{64943A7C-4C6E-4F49-9F9B-8029F1ED7098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2749E4D4-D8AE-4EB9-B09D-9B0AD84BA433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6A0253AF-9D57-4997-B72C-4A956455E4D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21641023-CA2D-421A-A322-D7AB33A97D88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FFC27AB1-2ACF-4BDE-9F67-BB6499C629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F9E72904-633D-4F6B-9339-81573C6B5BDF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4013F647-29DD-44A7-B3F4-483C1C8B4AFC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7FA0C5B7-4A7E-4ABB-B6A6-59CDE2326A81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59C08DB-77BB-4DB6-8985-46987E4831D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7148819C-695E-4E4A-A562-1C49ADBBAF2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B9361131-80AA-4314-8AC0-E91DAD56398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4C5102F7-52AC-4645-9F88-A6171E7CB81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DFD0F8B7-4EC5-4251-A0CF-5862E4C54C6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  <p:sp>
          <p:nvSpPr>
            <p:cNvPr id="30" name="Freeform: Shape 29" title="triangles">
              <a:extLst>
                <a:ext uri="{FF2B5EF4-FFF2-40B4-BE49-F238E27FC236}">
                  <a16:creationId xmlns:a16="http://schemas.microsoft.com/office/drawing/2014/main" id="{5AC28F52-DDD5-426B-81A5-16F7E01BA34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196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6932"/>
                </a:solidFill>
              </a:endParaRPr>
            </a:p>
          </p:txBody>
        </p:sp>
      </p:grpSp>
      <p:sp>
        <p:nvSpPr>
          <p:cNvPr id="31" name="Subtitle 6">
            <a:extLst>
              <a:ext uri="{FF2B5EF4-FFF2-40B4-BE49-F238E27FC236}">
                <a16:creationId xmlns:a16="http://schemas.microsoft.com/office/drawing/2014/main" id="{3F6B4D6E-7A40-4860-8090-0F27EEF62FF5}"/>
              </a:ext>
            </a:extLst>
          </p:cNvPr>
          <p:cNvSpPr txBox="1">
            <a:spLocks/>
          </p:cNvSpPr>
          <p:nvPr/>
        </p:nvSpPr>
        <p:spPr>
          <a:xfrm>
            <a:off x="6107569" y="1296616"/>
            <a:ext cx="5805593" cy="484632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274320" tIns="274320" rIns="274320" bIns="13716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6000" b="1" dirty="0">
              <a:solidFill>
                <a:srgbClr val="196932"/>
              </a:solidFill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196932"/>
                </a:solidFill>
              </a:rPr>
              <a:t>External JavaScript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46E24A4-4EFB-4DCF-AF95-6E86846A913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270500" cy="863601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</p:spPr>
        <p:txBody>
          <a:bodyPr vert="horz" lIns="91440" tIns="0" rIns="91440" bIns="144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Method to add JS in HTML</a:t>
            </a:r>
          </a:p>
        </p:txBody>
      </p:sp>
    </p:spTree>
    <p:extLst>
      <p:ext uri="{BB962C8B-B14F-4D97-AF65-F5344CB8AC3E}">
        <p14:creationId xmlns:p14="http://schemas.microsoft.com/office/powerpoint/2010/main" val="26733230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8013</TotalTime>
  <Words>589</Words>
  <Application>Microsoft Office PowerPoint</Application>
  <PresentationFormat>Widescreen</PresentationFormat>
  <Paragraphs>206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Rockwell</vt:lpstr>
      <vt:lpstr>Times New Roman</vt:lpstr>
      <vt:lpstr>Verdana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 Microsoft Office</dc:title>
  <dc:creator>Muahmmad Hamza</dc:creator>
  <cp:lastModifiedBy>Muahmmad Hamza</cp:lastModifiedBy>
  <cp:revision>1341</cp:revision>
  <dcterms:created xsi:type="dcterms:W3CDTF">2022-06-21T11:08:17Z</dcterms:created>
  <dcterms:modified xsi:type="dcterms:W3CDTF">2023-10-26T11:23:34Z</dcterms:modified>
</cp:coreProperties>
</file>